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81" r:id="rId3"/>
    <p:sldId id="256" r:id="rId4"/>
    <p:sldId id="268" r:id="rId5"/>
    <p:sldId id="257" r:id="rId6"/>
    <p:sldId id="267" r:id="rId7"/>
    <p:sldId id="284" r:id="rId8"/>
    <p:sldId id="285" r:id="rId9"/>
    <p:sldId id="269" r:id="rId10"/>
    <p:sldId id="261" r:id="rId11"/>
    <p:sldId id="270" r:id="rId12"/>
    <p:sldId id="276" r:id="rId13"/>
    <p:sldId id="262" r:id="rId14"/>
    <p:sldId id="271" r:id="rId15"/>
    <p:sldId id="263" r:id="rId16"/>
    <p:sldId id="272" r:id="rId17"/>
    <p:sldId id="286" r:id="rId18"/>
    <p:sldId id="273" r:id="rId19"/>
    <p:sldId id="265" r:id="rId20"/>
    <p:sldId id="274" r:id="rId21"/>
    <p:sldId id="266" r:id="rId22"/>
    <p:sldId id="275" r:id="rId23"/>
    <p:sldId id="282" r:id="rId24"/>
    <p:sldId id="283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zyna Wróbel" initials="KW" lastIdx="9" clrIdx="0"/>
  <p:cmAuthor id="1" name="Joanna Prus" initials="JP" lastIdx="1" clrIdx="1">
    <p:extLst>
      <p:ext uri="{19B8F6BF-5375-455C-9EA6-DF929625EA0E}">
        <p15:presenceInfo xmlns:p15="http://schemas.microsoft.com/office/powerpoint/2012/main" userId="S::joanna@brandcomm.onmicrosoft.com::bf2782c1-84db-4590-8053-974c581b38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70"/>
  </p:normalViewPr>
  <p:slideViewPr>
    <p:cSldViewPr snapToGrid="0" snapToObjects="1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5A64-C2B5-044B-9987-A6446D405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C3A03-0188-DF4F-A325-0BF9572BE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2344-05B5-0040-BE83-BB03B11C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4D14-4CDB-0F4F-BCEC-6E93A4BA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F8EB-EFC4-C642-BC03-90D4BA2F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228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8E64-A8BA-8F47-A6F1-4228904C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C6970-E68A-0F46-A267-3CE674EE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0382A-333C-8944-B5CF-2646A1A3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23C4-9C75-0D4B-93F3-24457661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75AD8-F7E4-E942-84D2-6E9BDFEF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319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11EB6-10C0-8A45-A2BE-2227A4939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0AEA5-D981-AD40-BB8A-B8034BF95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9E77-5C29-E040-AA4D-33907619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AD4B6-6E71-8D4F-9C40-62FD4422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41A7-5279-7642-A9C7-2AA5C7F1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169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3168-B91D-264B-9202-B46889E4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D35E-7533-3141-94B1-EA306232F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D7AC-7E86-EC45-B3E4-ACE390AF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1875-52AF-3A43-8502-620CE215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88C90-B276-664F-88AC-F4AF701F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496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1192-D1A1-7C4E-90A2-0D4D4875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CDD15-9C2A-F74E-97E6-F6DC6388A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2126-0790-1E4F-A957-D3CD5D0E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C815-BE77-F943-9422-7BD96ABE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D542C-F7D4-1B44-B593-86FCA869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895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F240-5E06-D84A-81EE-048815AF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9F7B-FCF8-2C4C-A223-DF3CD2FD6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AB4CB-2425-3641-8FAD-1342E05EF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C1105-287D-D945-AA18-197F1479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CBD9F-7366-BA46-A0AD-663CCCA2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8B83D-50F8-DF4D-B44E-72B44B1F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747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ECC5-1155-7946-A893-20ABD0AC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B0516-79D5-CF4A-A877-67D0B2CD2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FD807-B350-0A41-9CD5-919AE788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09E87-8430-E649-AD52-B0ADBCDCD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3ABDD-9A68-EC47-883C-31D8A1683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671BE-E5C3-9544-B18F-30B435EA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283FD-AE4B-164D-B279-0AD49851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470D6-4CD4-E144-AD05-06D287B5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75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A22D-682F-D245-B69B-6471D696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FB7B8-62CF-DD41-850A-90864817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AE905-6FB4-FB42-BA51-C24D2A79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14407-7A4E-9449-8D7D-17BBD703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12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E43D2-3C25-BE4B-8069-6FC9081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3314F-148C-4849-B164-D97B9469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00A87-2489-564B-BE4E-D65BB3DA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071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0C80-73F7-DE45-90BB-1392540C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0004-7118-074E-A6DB-92C0A438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138F3-1F92-2F46-805D-71A327A00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F4749-C169-1742-8330-D06550D5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88377-0183-434F-9569-50A07D61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D60A8-87B1-1A47-BD8C-12007753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969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476C-6A7E-8844-AECB-6FE7165B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7EC7E-692D-B447-B423-EC1760883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EE1BE-7017-9E45-BB84-857868100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BC249-32CD-AD48-90E2-30F39036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96B21-F56A-6648-A420-B917B75B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CF69C-C687-004E-A7E6-4E3DDC75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793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4A41C-7229-274E-8A99-807A8C00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499DC-F1F4-8C45-BA03-CCDD89451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8975-D87A-5641-9CAB-F5F68B463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D859-E18E-5342-AF0D-22AA09EAE4A7}" type="datetimeFigureOut">
              <a:rPr lang="x-none" smtClean="0"/>
              <a:t>31/03/2021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9F2C-B84A-3C44-9DF3-AD73709D8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9877-8350-584F-AE0A-0A6C7706A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DA48-6FA0-4348-957F-1BC6D0D85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1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CB9F7-1E01-E544-A538-EE4244B1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E9A366-EA2E-AB4B-A00F-2940CA38A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0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F96DBBD-DB79-0A4B-AE82-0509BC26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8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E7F9447-0A52-D84B-9860-CBCECB88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7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3A415F-34E5-A444-B07A-08BAE764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9EBB95-3B88-8141-AF85-DF6C187C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9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7082AD8-00A0-7C4A-B614-53D74882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048B552-5068-9641-857B-56C77160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170774D-0871-6944-AADE-26193186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56446B7-07F4-7844-B2D1-B38C45FFC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3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CF8592-EBBD-2341-BB48-54FB4AA5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EA567E-A6E7-084B-A0BA-CA70195F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1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E69C48-4AC5-E04B-B3D9-49052F46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00F979-4672-7E46-9D7A-30662E8B7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62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AF6D0C-4AE0-2642-9FB7-6AD9B301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AA7B07-496D-D640-A8F2-81A9DD3F3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79A6AB0-9ABC-D349-A9BF-00558681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5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2BCC245-BD84-064C-A0A6-ADF5E0CE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4BD448C-9E84-D646-A025-86D7A0F7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25DCA20-B38A-2E4E-850F-3599EF82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7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ering drawing&#10;&#10;Description automatically generated">
            <a:extLst>
              <a:ext uri="{FF2B5EF4-FFF2-40B4-BE49-F238E27FC236}">
                <a16:creationId xmlns:a16="http://schemas.microsoft.com/office/drawing/2014/main" id="{1F4D0A68-81E5-E443-80E4-E001D7D16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CBFC33C-52F1-F640-B83A-950CC1FD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5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9420877E-7265-2643-9F8A-0AF65181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4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502FEE-BF46-8B48-A7DB-5BC9A2CC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05EC6E5-4156-5043-96AA-D3E07F8C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786D427-2DED-D649-A24D-B38F3444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0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Prus</dc:creator>
  <cp:lastModifiedBy>Joanna Prus</cp:lastModifiedBy>
  <cp:revision>20</cp:revision>
  <dcterms:created xsi:type="dcterms:W3CDTF">2021-03-03T17:37:39Z</dcterms:created>
  <dcterms:modified xsi:type="dcterms:W3CDTF">2021-03-31T13:42:03Z</dcterms:modified>
</cp:coreProperties>
</file>